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8756313" cy="11052175"/>
  <p:notesSz cx="10299700" cy="18002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63204" cy="903239"/>
          </a:xfrm>
          <a:prstGeom prst="rect">
            <a:avLst/>
          </a:prstGeom>
        </p:spPr>
        <p:txBody>
          <a:bodyPr vert="horz" lIns="154534" tIns="77267" rIns="154534" bIns="77267" rtlCol="0"/>
          <a:lstStyle>
            <a:lvl1pPr algn="l">
              <a:defRPr sz="20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834114" y="1"/>
            <a:ext cx="4463204" cy="903239"/>
          </a:xfrm>
          <a:prstGeom prst="rect">
            <a:avLst/>
          </a:prstGeom>
        </p:spPr>
        <p:txBody>
          <a:bodyPr vert="horz" lIns="154534" tIns="77267" rIns="154534" bIns="77267" rtlCol="0"/>
          <a:lstStyle>
            <a:lvl1pPr algn="r">
              <a:defRPr sz="2000"/>
            </a:lvl1pPr>
          </a:lstStyle>
          <a:p>
            <a:fld id="{4ED2389A-BF43-41B3-99C2-261E13D52574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-4763" y="2251075"/>
            <a:ext cx="10309226" cy="6075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54534" tIns="77267" rIns="154534" bIns="7726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9970" y="8663584"/>
            <a:ext cx="8239760" cy="7088385"/>
          </a:xfrm>
          <a:prstGeom prst="rect">
            <a:avLst/>
          </a:prstGeom>
        </p:spPr>
        <p:txBody>
          <a:bodyPr vert="horz" lIns="154534" tIns="77267" rIns="154534" bIns="7726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17099015"/>
            <a:ext cx="4463204" cy="903237"/>
          </a:xfrm>
          <a:prstGeom prst="rect">
            <a:avLst/>
          </a:prstGeom>
        </p:spPr>
        <p:txBody>
          <a:bodyPr vert="horz" lIns="154534" tIns="77267" rIns="154534" bIns="77267" rtlCol="0" anchor="b"/>
          <a:lstStyle>
            <a:lvl1pPr algn="l">
              <a:defRPr sz="20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834114" y="17099015"/>
            <a:ext cx="4463204" cy="903237"/>
          </a:xfrm>
          <a:prstGeom prst="rect">
            <a:avLst/>
          </a:prstGeom>
        </p:spPr>
        <p:txBody>
          <a:bodyPr vert="horz" lIns="154534" tIns="77267" rIns="154534" bIns="77267" rtlCol="0" anchor="b"/>
          <a:lstStyle>
            <a:lvl1pPr algn="r">
              <a:defRPr sz="2000"/>
            </a:lvl1pPr>
          </a:lstStyle>
          <a:p>
            <a:fld id="{7911C7A7-7356-4C5E-9749-05FB1B68E1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68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4539" y="1808771"/>
            <a:ext cx="14067235" cy="3847794"/>
          </a:xfrm>
        </p:spPr>
        <p:txBody>
          <a:bodyPr anchor="b"/>
          <a:lstStyle>
            <a:lvl1pPr algn="ctr">
              <a:defRPr sz="923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4539" y="5804951"/>
            <a:ext cx="14067235" cy="2668383"/>
          </a:xfrm>
        </p:spPr>
        <p:txBody>
          <a:bodyPr/>
          <a:lstStyle>
            <a:lvl1pPr marL="0" indent="0" algn="ctr">
              <a:buNone/>
              <a:defRPr sz="3692"/>
            </a:lvl1pPr>
            <a:lvl2pPr marL="703356" indent="0" algn="ctr">
              <a:buNone/>
              <a:defRPr sz="3077"/>
            </a:lvl2pPr>
            <a:lvl3pPr marL="1406713" indent="0" algn="ctr">
              <a:buNone/>
              <a:defRPr sz="2769"/>
            </a:lvl3pPr>
            <a:lvl4pPr marL="2110069" indent="0" algn="ctr">
              <a:buNone/>
              <a:defRPr sz="2461"/>
            </a:lvl4pPr>
            <a:lvl5pPr marL="2813426" indent="0" algn="ctr">
              <a:buNone/>
              <a:defRPr sz="2461"/>
            </a:lvl5pPr>
            <a:lvl6pPr marL="3516782" indent="0" algn="ctr">
              <a:buNone/>
              <a:defRPr sz="2461"/>
            </a:lvl6pPr>
            <a:lvl7pPr marL="4220139" indent="0" algn="ctr">
              <a:buNone/>
              <a:defRPr sz="2461"/>
            </a:lvl7pPr>
            <a:lvl8pPr marL="4923495" indent="0" algn="ctr">
              <a:buNone/>
              <a:defRPr sz="2461"/>
            </a:lvl8pPr>
            <a:lvl9pPr marL="5626852" indent="0" algn="ctr">
              <a:buNone/>
              <a:defRPr sz="246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8DA0-E298-49AC-81F8-E554AB5EFEFE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163E-596F-4AC0-8E39-7A09FFF09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66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8DA0-E298-49AC-81F8-E554AB5EFEFE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163E-596F-4AC0-8E39-7A09FFF09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26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2486" y="588426"/>
            <a:ext cx="4044330" cy="936620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9497" y="588426"/>
            <a:ext cx="11898536" cy="936620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8DA0-E298-49AC-81F8-E554AB5EFEFE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163E-596F-4AC0-8E39-7A09FFF09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81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8DA0-E298-49AC-81F8-E554AB5EFEFE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163E-596F-4AC0-8E39-7A09FFF09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83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728" y="2755370"/>
            <a:ext cx="16177320" cy="4597397"/>
          </a:xfrm>
        </p:spPr>
        <p:txBody>
          <a:bodyPr anchor="b"/>
          <a:lstStyle>
            <a:lvl1pPr>
              <a:defRPr sz="923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9728" y="7396261"/>
            <a:ext cx="16177320" cy="2417662"/>
          </a:xfrm>
        </p:spPr>
        <p:txBody>
          <a:bodyPr/>
          <a:lstStyle>
            <a:lvl1pPr marL="0" indent="0">
              <a:buNone/>
              <a:defRPr sz="3692">
                <a:solidFill>
                  <a:schemeClr val="tx1">
                    <a:tint val="75000"/>
                  </a:schemeClr>
                </a:solidFill>
              </a:defRPr>
            </a:lvl1pPr>
            <a:lvl2pPr marL="703356" indent="0">
              <a:buNone/>
              <a:defRPr sz="3077">
                <a:solidFill>
                  <a:schemeClr val="tx1">
                    <a:tint val="75000"/>
                  </a:schemeClr>
                </a:solidFill>
              </a:defRPr>
            </a:lvl2pPr>
            <a:lvl3pPr marL="1406713" indent="0">
              <a:buNone/>
              <a:defRPr sz="2769">
                <a:solidFill>
                  <a:schemeClr val="tx1">
                    <a:tint val="75000"/>
                  </a:schemeClr>
                </a:solidFill>
              </a:defRPr>
            </a:lvl3pPr>
            <a:lvl4pPr marL="2110069" indent="0">
              <a:buNone/>
              <a:defRPr sz="2461">
                <a:solidFill>
                  <a:schemeClr val="tx1">
                    <a:tint val="75000"/>
                  </a:schemeClr>
                </a:solidFill>
              </a:defRPr>
            </a:lvl4pPr>
            <a:lvl5pPr marL="2813426" indent="0">
              <a:buNone/>
              <a:defRPr sz="2461">
                <a:solidFill>
                  <a:schemeClr val="tx1">
                    <a:tint val="75000"/>
                  </a:schemeClr>
                </a:solidFill>
              </a:defRPr>
            </a:lvl5pPr>
            <a:lvl6pPr marL="3516782" indent="0">
              <a:buNone/>
              <a:defRPr sz="2461">
                <a:solidFill>
                  <a:schemeClr val="tx1">
                    <a:tint val="75000"/>
                  </a:schemeClr>
                </a:solidFill>
              </a:defRPr>
            </a:lvl6pPr>
            <a:lvl7pPr marL="4220139" indent="0">
              <a:buNone/>
              <a:defRPr sz="2461">
                <a:solidFill>
                  <a:schemeClr val="tx1">
                    <a:tint val="75000"/>
                  </a:schemeClr>
                </a:solidFill>
              </a:defRPr>
            </a:lvl7pPr>
            <a:lvl8pPr marL="4923495" indent="0">
              <a:buNone/>
              <a:defRPr sz="2461">
                <a:solidFill>
                  <a:schemeClr val="tx1">
                    <a:tint val="75000"/>
                  </a:schemeClr>
                </a:solidFill>
              </a:defRPr>
            </a:lvl8pPr>
            <a:lvl9pPr marL="5626852" indent="0">
              <a:buNone/>
              <a:defRPr sz="24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8DA0-E298-49AC-81F8-E554AB5EFEFE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163E-596F-4AC0-8E39-7A09FFF09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46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497" y="2942130"/>
            <a:ext cx="7971433" cy="70125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5383" y="2942130"/>
            <a:ext cx="7971433" cy="70125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8DA0-E298-49AC-81F8-E554AB5EFEFE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163E-596F-4AC0-8E39-7A09FFF09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90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939" y="588427"/>
            <a:ext cx="16177320" cy="213624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1940" y="2709319"/>
            <a:ext cx="7934799" cy="1327795"/>
          </a:xfrm>
        </p:spPr>
        <p:txBody>
          <a:bodyPr anchor="b"/>
          <a:lstStyle>
            <a:lvl1pPr marL="0" indent="0">
              <a:buNone/>
              <a:defRPr sz="3692" b="1"/>
            </a:lvl1pPr>
            <a:lvl2pPr marL="703356" indent="0">
              <a:buNone/>
              <a:defRPr sz="3077" b="1"/>
            </a:lvl2pPr>
            <a:lvl3pPr marL="1406713" indent="0">
              <a:buNone/>
              <a:defRPr sz="2769" b="1"/>
            </a:lvl3pPr>
            <a:lvl4pPr marL="2110069" indent="0">
              <a:buNone/>
              <a:defRPr sz="2461" b="1"/>
            </a:lvl4pPr>
            <a:lvl5pPr marL="2813426" indent="0">
              <a:buNone/>
              <a:defRPr sz="2461" b="1"/>
            </a:lvl5pPr>
            <a:lvl6pPr marL="3516782" indent="0">
              <a:buNone/>
              <a:defRPr sz="2461" b="1"/>
            </a:lvl6pPr>
            <a:lvl7pPr marL="4220139" indent="0">
              <a:buNone/>
              <a:defRPr sz="2461" b="1"/>
            </a:lvl7pPr>
            <a:lvl8pPr marL="4923495" indent="0">
              <a:buNone/>
              <a:defRPr sz="2461" b="1"/>
            </a:lvl8pPr>
            <a:lvl9pPr marL="5626852" indent="0">
              <a:buNone/>
              <a:defRPr sz="246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1940" y="4037114"/>
            <a:ext cx="7934799" cy="59379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95383" y="2709319"/>
            <a:ext cx="7973876" cy="1327795"/>
          </a:xfrm>
        </p:spPr>
        <p:txBody>
          <a:bodyPr anchor="b"/>
          <a:lstStyle>
            <a:lvl1pPr marL="0" indent="0">
              <a:buNone/>
              <a:defRPr sz="3692" b="1"/>
            </a:lvl1pPr>
            <a:lvl2pPr marL="703356" indent="0">
              <a:buNone/>
              <a:defRPr sz="3077" b="1"/>
            </a:lvl2pPr>
            <a:lvl3pPr marL="1406713" indent="0">
              <a:buNone/>
              <a:defRPr sz="2769" b="1"/>
            </a:lvl3pPr>
            <a:lvl4pPr marL="2110069" indent="0">
              <a:buNone/>
              <a:defRPr sz="2461" b="1"/>
            </a:lvl4pPr>
            <a:lvl5pPr marL="2813426" indent="0">
              <a:buNone/>
              <a:defRPr sz="2461" b="1"/>
            </a:lvl5pPr>
            <a:lvl6pPr marL="3516782" indent="0">
              <a:buNone/>
              <a:defRPr sz="2461" b="1"/>
            </a:lvl6pPr>
            <a:lvl7pPr marL="4220139" indent="0">
              <a:buNone/>
              <a:defRPr sz="2461" b="1"/>
            </a:lvl7pPr>
            <a:lvl8pPr marL="4923495" indent="0">
              <a:buNone/>
              <a:defRPr sz="2461" b="1"/>
            </a:lvl8pPr>
            <a:lvl9pPr marL="5626852" indent="0">
              <a:buNone/>
              <a:defRPr sz="246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95383" y="4037114"/>
            <a:ext cx="7973876" cy="593798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8DA0-E298-49AC-81F8-E554AB5EFEFE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163E-596F-4AC0-8E39-7A09FFF09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01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8DA0-E298-49AC-81F8-E554AB5EFEFE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163E-596F-4AC0-8E39-7A09FFF09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8DA0-E298-49AC-81F8-E554AB5EFEFE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163E-596F-4AC0-8E39-7A09FFF09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87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940" y="736812"/>
            <a:ext cx="6049399" cy="2578841"/>
          </a:xfrm>
        </p:spPr>
        <p:txBody>
          <a:bodyPr anchor="b"/>
          <a:lstStyle>
            <a:lvl1pPr>
              <a:defRPr sz="492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3876" y="1591309"/>
            <a:ext cx="9495383" cy="7854208"/>
          </a:xfrm>
        </p:spPr>
        <p:txBody>
          <a:bodyPr/>
          <a:lstStyle>
            <a:lvl1pPr>
              <a:defRPr sz="4923"/>
            </a:lvl1pPr>
            <a:lvl2pPr>
              <a:defRPr sz="4308"/>
            </a:lvl2pPr>
            <a:lvl3pPr>
              <a:defRPr sz="3692"/>
            </a:lvl3pPr>
            <a:lvl4pPr>
              <a:defRPr sz="3077"/>
            </a:lvl4pPr>
            <a:lvl5pPr>
              <a:defRPr sz="3077"/>
            </a:lvl5pPr>
            <a:lvl6pPr>
              <a:defRPr sz="3077"/>
            </a:lvl6pPr>
            <a:lvl7pPr>
              <a:defRPr sz="3077"/>
            </a:lvl7pPr>
            <a:lvl8pPr>
              <a:defRPr sz="3077"/>
            </a:lvl8pPr>
            <a:lvl9pPr>
              <a:defRPr sz="307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940" y="3315653"/>
            <a:ext cx="6049399" cy="6142656"/>
          </a:xfrm>
        </p:spPr>
        <p:txBody>
          <a:bodyPr/>
          <a:lstStyle>
            <a:lvl1pPr marL="0" indent="0">
              <a:buNone/>
              <a:defRPr sz="2461"/>
            </a:lvl1pPr>
            <a:lvl2pPr marL="703356" indent="0">
              <a:buNone/>
              <a:defRPr sz="2154"/>
            </a:lvl2pPr>
            <a:lvl3pPr marL="1406713" indent="0">
              <a:buNone/>
              <a:defRPr sz="1846"/>
            </a:lvl3pPr>
            <a:lvl4pPr marL="2110069" indent="0">
              <a:buNone/>
              <a:defRPr sz="1538"/>
            </a:lvl4pPr>
            <a:lvl5pPr marL="2813426" indent="0">
              <a:buNone/>
              <a:defRPr sz="1538"/>
            </a:lvl5pPr>
            <a:lvl6pPr marL="3516782" indent="0">
              <a:buNone/>
              <a:defRPr sz="1538"/>
            </a:lvl6pPr>
            <a:lvl7pPr marL="4220139" indent="0">
              <a:buNone/>
              <a:defRPr sz="1538"/>
            </a:lvl7pPr>
            <a:lvl8pPr marL="4923495" indent="0">
              <a:buNone/>
              <a:defRPr sz="1538"/>
            </a:lvl8pPr>
            <a:lvl9pPr marL="5626852" indent="0">
              <a:buNone/>
              <a:defRPr sz="153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8DA0-E298-49AC-81F8-E554AB5EFEFE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163E-596F-4AC0-8E39-7A09FFF09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77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940" y="736812"/>
            <a:ext cx="6049399" cy="2578841"/>
          </a:xfrm>
        </p:spPr>
        <p:txBody>
          <a:bodyPr anchor="b"/>
          <a:lstStyle>
            <a:lvl1pPr>
              <a:defRPr sz="492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73876" y="1591309"/>
            <a:ext cx="9495383" cy="7854208"/>
          </a:xfrm>
        </p:spPr>
        <p:txBody>
          <a:bodyPr anchor="t"/>
          <a:lstStyle>
            <a:lvl1pPr marL="0" indent="0">
              <a:buNone/>
              <a:defRPr sz="4923"/>
            </a:lvl1pPr>
            <a:lvl2pPr marL="703356" indent="0">
              <a:buNone/>
              <a:defRPr sz="4308"/>
            </a:lvl2pPr>
            <a:lvl3pPr marL="1406713" indent="0">
              <a:buNone/>
              <a:defRPr sz="3692"/>
            </a:lvl3pPr>
            <a:lvl4pPr marL="2110069" indent="0">
              <a:buNone/>
              <a:defRPr sz="3077"/>
            </a:lvl4pPr>
            <a:lvl5pPr marL="2813426" indent="0">
              <a:buNone/>
              <a:defRPr sz="3077"/>
            </a:lvl5pPr>
            <a:lvl6pPr marL="3516782" indent="0">
              <a:buNone/>
              <a:defRPr sz="3077"/>
            </a:lvl6pPr>
            <a:lvl7pPr marL="4220139" indent="0">
              <a:buNone/>
              <a:defRPr sz="3077"/>
            </a:lvl7pPr>
            <a:lvl8pPr marL="4923495" indent="0">
              <a:buNone/>
              <a:defRPr sz="3077"/>
            </a:lvl8pPr>
            <a:lvl9pPr marL="5626852" indent="0">
              <a:buNone/>
              <a:defRPr sz="307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940" y="3315653"/>
            <a:ext cx="6049399" cy="6142656"/>
          </a:xfrm>
        </p:spPr>
        <p:txBody>
          <a:bodyPr/>
          <a:lstStyle>
            <a:lvl1pPr marL="0" indent="0">
              <a:buNone/>
              <a:defRPr sz="2461"/>
            </a:lvl1pPr>
            <a:lvl2pPr marL="703356" indent="0">
              <a:buNone/>
              <a:defRPr sz="2154"/>
            </a:lvl2pPr>
            <a:lvl3pPr marL="1406713" indent="0">
              <a:buNone/>
              <a:defRPr sz="1846"/>
            </a:lvl3pPr>
            <a:lvl4pPr marL="2110069" indent="0">
              <a:buNone/>
              <a:defRPr sz="1538"/>
            </a:lvl4pPr>
            <a:lvl5pPr marL="2813426" indent="0">
              <a:buNone/>
              <a:defRPr sz="1538"/>
            </a:lvl5pPr>
            <a:lvl6pPr marL="3516782" indent="0">
              <a:buNone/>
              <a:defRPr sz="1538"/>
            </a:lvl6pPr>
            <a:lvl7pPr marL="4220139" indent="0">
              <a:buNone/>
              <a:defRPr sz="1538"/>
            </a:lvl7pPr>
            <a:lvl8pPr marL="4923495" indent="0">
              <a:buNone/>
              <a:defRPr sz="1538"/>
            </a:lvl8pPr>
            <a:lvl9pPr marL="5626852" indent="0">
              <a:buNone/>
              <a:defRPr sz="153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8DA0-E298-49AC-81F8-E554AB5EFEFE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163E-596F-4AC0-8E39-7A09FFF09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15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497" y="588427"/>
            <a:ext cx="16177320" cy="2136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497" y="2942130"/>
            <a:ext cx="16177320" cy="701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9497" y="10243730"/>
            <a:ext cx="4220170" cy="588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E8DA0-E298-49AC-81F8-E554AB5EFEFE}" type="datetimeFigureOut">
              <a:rPr kumimoji="1" lang="ja-JP" altLang="en-US" smtClean="0"/>
              <a:t>2024/1/18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3029" y="10243730"/>
            <a:ext cx="6330256" cy="588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46646" y="10243730"/>
            <a:ext cx="4220170" cy="588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3163E-596F-4AC0-8E39-7A09FFF09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56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06713" rtl="0" eaLnBrk="1" latinLnBrk="0" hangingPunct="1">
        <a:lnSpc>
          <a:spcPct val="90000"/>
        </a:lnSpc>
        <a:spcBef>
          <a:spcPct val="0"/>
        </a:spcBef>
        <a:buNone/>
        <a:defRPr kumimoji="1" sz="67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678" indent="-351678" algn="l" defTabSz="1406713" rtl="0" eaLnBrk="1" latinLnBrk="0" hangingPunct="1">
        <a:lnSpc>
          <a:spcPct val="90000"/>
        </a:lnSpc>
        <a:spcBef>
          <a:spcPts val="1538"/>
        </a:spcBef>
        <a:buFont typeface="Arial" panose="020B0604020202020204" pitchFamily="34" charset="0"/>
        <a:buChar char="•"/>
        <a:defRPr kumimoji="1" sz="4308" kern="1200">
          <a:solidFill>
            <a:schemeClr val="tx1"/>
          </a:solidFill>
          <a:latin typeface="+mn-lt"/>
          <a:ea typeface="+mn-ea"/>
          <a:cs typeface="+mn-cs"/>
        </a:defRPr>
      </a:lvl1pPr>
      <a:lvl2pPr marL="1055035" indent="-351678" algn="l" defTabSz="1406713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kumimoji="1" sz="3692" kern="1200">
          <a:solidFill>
            <a:schemeClr val="tx1"/>
          </a:solidFill>
          <a:latin typeface="+mn-lt"/>
          <a:ea typeface="+mn-ea"/>
          <a:cs typeface="+mn-cs"/>
        </a:defRPr>
      </a:lvl2pPr>
      <a:lvl3pPr marL="1758391" indent="-351678" algn="l" defTabSz="1406713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kumimoji="1" sz="3077" kern="1200">
          <a:solidFill>
            <a:schemeClr val="tx1"/>
          </a:solidFill>
          <a:latin typeface="+mn-lt"/>
          <a:ea typeface="+mn-ea"/>
          <a:cs typeface="+mn-cs"/>
        </a:defRPr>
      </a:lvl3pPr>
      <a:lvl4pPr marL="2461748" indent="-351678" algn="l" defTabSz="1406713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kumimoji="1" sz="2769" kern="1200">
          <a:solidFill>
            <a:schemeClr val="tx1"/>
          </a:solidFill>
          <a:latin typeface="+mn-lt"/>
          <a:ea typeface="+mn-ea"/>
          <a:cs typeface="+mn-cs"/>
        </a:defRPr>
      </a:lvl4pPr>
      <a:lvl5pPr marL="3165104" indent="-351678" algn="l" defTabSz="1406713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kumimoji="1" sz="2769" kern="1200">
          <a:solidFill>
            <a:schemeClr val="tx1"/>
          </a:solidFill>
          <a:latin typeface="+mn-lt"/>
          <a:ea typeface="+mn-ea"/>
          <a:cs typeface="+mn-cs"/>
        </a:defRPr>
      </a:lvl5pPr>
      <a:lvl6pPr marL="3868461" indent="-351678" algn="l" defTabSz="1406713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kumimoji="1" sz="2769" kern="1200">
          <a:solidFill>
            <a:schemeClr val="tx1"/>
          </a:solidFill>
          <a:latin typeface="+mn-lt"/>
          <a:ea typeface="+mn-ea"/>
          <a:cs typeface="+mn-cs"/>
        </a:defRPr>
      </a:lvl6pPr>
      <a:lvl7pPr marL="4571817" indent="-351678" algn="l" defTabSz="1406713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kumimoji="1" sz="2769" kern="1200">
          <a:solidFill>
            <a:schemeClr val="tx1"/>
          </a:solidFill>
          <a:latin typeface="+mn-lt"/>
          <a:ea typeface="+mn-ea"/>
          <a:cs typeface="+mn-cs"/>
        </a:defRPr>
      </a:lvl7pPr>
      <a:lvl8pPr marL="5275174" indent="-351678" algn="l" defTabSz="1406713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kumimoji="1" sz="2769" kern="1200">
          <a:solidFill>
            <a:schemeClr val="tx1"/>
          </a:solidFill>
          <a:latin typeface="+mn-lt"/>
          <a:ea typeface="+mn-ea"/>
          <a:cs typeface="+mn-cs"/>
        </a:defRPr>
      </a:lvl8pPr>
      <a:lvl9pPr marL="5978530" indent="-351678" algn="l" defTabSz="1406713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kumimoji="1" sz="27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06713" rtl="0" eaLnBrk="1" latinLnBrk="0" hangingPunct="1">
        <a:defRPr kumimoji="1" sz="2769" kern="1200">
          <a:solidFill>
            <a:schemeClr val="tx1"/>
          </a:solidFill>
          <a:latin typeface="+mn-lt"/>
          <a:ea typeface="+mn-ea"/>
          <a:cs typeface="+mn-cs"/>
        </a:defRPr>
      </a:lvl1pPr>
      <a:lvl2pPr marL="703356" algn="l" defTabSz="1406713" rtl="0" eaLnBrk="1" latinLnBrk="0" hangingPunct="1">
        <a:defRPr kumimoji="1" sz="2769" kern="1200">
          <a:solidFill>
            <a:schemeClr val="tx1"/>
          </a:solidFill>
          <a:latin typeface="+mn-lt"/>
          <a:ea typeface="+mn-ea"/>
          <a:cs typeface="+mn-cs"/>
        </a:defRPr>
      </a:lvl2pPr>
      <a:lvl3pPr marL="1406713" algn="l" defTabSz="1406713" rtl="0" eaLnBrk="1" latinLnBrk="0" hangingPunct="1">
        <a:defRPr kumimoji="1" sz="2769" kern="1200">
          <a:solidFill>
            <a:schemeClr val="tx1"/>
          </a:solidFill>
          <a:latin typeface="+mn-lt"/>
          <a:ea typeface="+mn-ea"/>
          <a:cs typeface="+mn-cs"/>
        </a:defRPr>
      </a:lvl3pPr>
      <a:lvl4pPr marL="2110069" algn="l" defTabSz="1406713" rtl="0" eaLnBrk="1" latinLnBrk="0" hangingPunct="1">
        <a:defRPr kumimoji="1" sz="2769" kern="1200">
          <a:solidFill>
            <a:schemeClr val="tx1"/>
          </a:solidFill>
          <a:latin typeface="+mn-lt"/>
          <a:ea typeface="+mn-ea"/>
          <a:cs typeface="+mn-cs"/>
        </a:defRPr>
      </a:lvl4pPr>
      <a:lvl5pPr marL="2813426" algn="l" defTabSz="1406713" rtl="0" eaLnBrk="1" latinLnBrk="0" hangingPunct="1">
        <a:defRPr kumimoji="1" sz="2769" kern="1200">
          <a:solidFill>
            <a:schemeClr val="tx1"/>
          </a:solidFill>
          <a:latin typeface="+mn-lt"/>
          <a:ea typeface="+mn-ea"/>
          <a:cs typeface="+mn-cs"/>
        </a:defRPr>
      </a:lvl5pPr>
      <a:lvl6pPr marL="3516782" algn="l" defTabSz="1406713" rtl="0" eaLnBrk="1" latinLnBrk="0" hangingPunct="1">
        <a:defRPr kumimoji="1" sz="2769" kern="1200">
          <a:solidFill>
            <a:schemeClr val="tx1"/>
          </a:solidFill>
          <a:latin typeface="+mn-lt"/>
          <a:ea typeface="+mn-ea"/>
          <a:cs typeface="+mn-cs"/>
        </a:defRPr>
      </a:lvl6pPr>
      <a:lvl7pPr marL="4220139" algn="l" defTabSz="1406713" rtl="0" eaLnBrk="1" latinLnBrk="0" hangingPunct="1">
        <a:defRPr kumimoji="1" sz="2769" kern="1200">
          <a:solidFill>
            <a:schemeClr val="tx1"/>
          </a:solidFill>
          <a:latin typeface="+mn-lt"/>
          <a:ea typeface="+mn-ea"/>
          <a:cs typeface="+mn-cs"/>
        </a:defRPr>
      </a:lvl7pPr>
      <a:lvl8pPr marL="4923495" algn="l" defTabSz="1406713" rtl="0" eaLnBrk="1" latinLnBrk="0" hangingPunct="1">
        <a:defRPr kumimoji="1" sz="2769" kern="1200">
          <a:solidFill>
            <a:schemeClr val="tx1"/>
          </a:solidFill>
          <a:latin typeface="+mn-lt"/>
          <a:ea typeface="+mn-ea"/>
          <a:cs typeface="+mn-cs"/>
        </a:defRPr>
      </a:lvl8pPr>
      <a:lvl9pPr marL="5626852" algn="l" defTabSz="1406713" rtl="0" eaLnBrk="1" latinLnBrk="0" hangingPunct="1">
        <a:defRPr kumimoji="1" sz="27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歩道の上にある建物&#10;&#10;低い精度で自動的に生成された説明">
            <a:extLst>
              <a:ext uri="{FF2B5EF4-FFF2-40B4-BE49-F238E27FC236}">
                <a16:creationId xmlns:a16="http://schemas.microsoft.com/office/drawing/2014/main" id="{718B73C0-BD62-CDCA-6062-BE3E509FB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004" y="880700"/>
            <a:ext cx="5269991" cy="792479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303E5B-482E-F34A-0C05-7E9A755B7279}"/>
              </a:ext>
            </a:extLst>
          </p:cNvPr>
          <p:cNvSpPr txBox="1"/>
          <p:nvPr/>
        </p:nvSpPr>
        <p:spPr>
          <a:xfrm>
            <a:off x="12017003" y="8879207"/>
            <a:ext cx="5269991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+mn-ea"/>
              </a:rPr>
              <a:t>カーサ・桜ヶ丘公園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F978E8-93CB-B741-7C72-7AC7362FCB8F}"/>
              </a:ext>
            </a:extLst>
          </p:cNvPr>
          <p:cNvSpPr txBox="1"/>
          <p:nvPr/>
        </p:nvSpPr>
        <p:spPr>
          <a:xfrm>
            <a:off x="12017003" y="9714766"/>
            <a:ext cx="5269991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最新リノベーション物件</a:t>
            </a:r>
          </a:p>
        </p:txBody>
      </p:sp>
      <p:pic>
        <p:nvPicPr>
          <p:cNvPr id="9" name="図 8" descr="建物のドア&#10;&#10;中程度の精度で自動的に生成された説明">
            <a:extLst>
              <a:ext uri="{FF2B5EF4-FFF2-40B4-BE49-F238E27FC236}">
                <a16:creationId xmlns:a16="http://schemas.microsoft.com/office/drawing/2014/main" id="{80CC6180-78E7-2744-0254-A44EAEF90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32" y="1516951"/>
            <a:ext cx="3602736" cy="507187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1A45717-61E8-162C-1418-5FF7A2039382}"/>
              </a:ext>
            </a:extLst>
          </p:cNvPr>
          <p:cNvSpPr txBox="1"/>
          <p:nvPr/>
        </p:nvSpPr>
        <p:spPr>
          <a:xfrm>
            <a:off x="1155502" y="965613"/>
            <a:ext cx="589699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リノベーションではじめる新しい生活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35B903C-AE61-EBF8-7525-D5163B0259A3}"/>
              </a:ext>
            </a:extLst>
          </p:cNvPr>
          <p:cNvSpPr txBox="1"/>
          <p:nvPr/>
        </p:nvSpPr>
        <p:spPr>
          <a:xfrm>
            <a:off x="970125" y="6813281"/>
            <a:ext cx="626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accent2">
                    <a:lumMod val="50000"/>
                  </a:schemeClr>
                </a:solidFill>
              </a:rPr>
              <a:t>カーサ・桜ヶ丘公園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7B231C-8364-DA54-CE16-A1A3003180FD}"/>
              </a:ext>
            </a:extLst>
          </p:cNvPr>
          <p:cNvSpPr txBox="1"/>
          <p:nvPr/>
        </p:nvSpPr>
        <p:spPr>
          <a:xfrm>
            <a:off x="970125" y="7389538"/>
            <a:ext cx="6267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accent2">
                    <a:lumMod val="50000"/>
                  </a:schemeClr>
                </a:solidFill>
              </a:rPr>
              <a:t>神泉駅 徒歩５分</a:t>
            </a:r>
          </a:p>
          <a:p>
            <a:pPr algn="ctr"/>
            <a:r>
              <a:rPr kumimoji="1" lang="ja-JP" altLang="en-US" sz="2000" dirty="0">
                <a:solidFill>
                  <a:schemeClr val="accent2">
                    <a:lumMod val="50000"/>
                  </a:schemeClr>
                </a:solidFill>
              </a:rPr>
              <a:t>〒</a:t>
            </a:r>
            <a:r>
              <a:rPr kumimoji="1" lang="en-US" altLang="ja-JP" sz="2000" dirty="0">
                <a:solidFill>
                  <a:schemeClr val="accent2">
                    <a:lumMod val="50000"/>
                  </a:schemeClr>
                </a:solidFill>
              </a:rPr>
              <a:t>123-4567</a:t>
            </a:r>
            <a:r>
              <a:rPr kumimoji="1" lang="ja-JP" altLang="en-US" sz="2000" dirty="0">
                <a:solidFill>
                  <a:schemeClr val="accent2">
                    <a:lumMod val="50000"/>
                  </a:schemeClr>
                </a:solidFill>
              </a:rPr>
              <a:t>東京都渋谷区桜ヶ丘公園１</a:t>
            </a:r>
            <a:r>
              <a:rPr kumimoji="1" lang="en-US" altLang="ja-JP" sz="2000" dirty="0">
                <a:solidFill>
                  <a:schemeClr val="accent2">
                    <a:lumMod val="50000"/>
                  </a:schemeClr>
                </a:solidFill>
              </a:rPr>
              <a:t>-2-3</a:t>
            </a:r>
            <a:r>
              <a:rPr kumimoji="1" lang="ja-JP" altLang="en-US" sz="2000" dirty="0">
                <a:solidFill>
                  <a:schemeClr val="accent2">
                    <a:lumMod val="50000"/>
                  </a:schemeClr>
                </a:solidFill>
              </a:rPr>
              <a:t>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2B5376A-18F3-E5D1-DA61-0BEA57EAF60C}"/>
              </a:ext>
            </a:extLst>
          </p:cNvPr>
          <p:cNvSpPr txBox="1"/>
          <p:nvPr/>
        </p:nvSpPr>
        <p:spPr>
          <a:xfrm>
            <a:off x="970125" y="8243623"/>
            <a:ext cx="6267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accent2">
                    <a:lumMod val="50000"/>
                  </a:schemeClr>
                </a:solidFill>
              </a:rPr>
              <a:t>渋谷に至近で、閑静な住宅地。</a:t>
            </a:r>
          </a:p>
          <a:p>
            <a:pPr algn="ctr"/>
            <a:r>
              <a:rPr kumimoji="1" lang="ja-JP" altLang="en-US" sz="2000" dirty="0">
                <a:solidFill>
                  <a:schemeClr val="accent2">
                    <a:lumMod val="50000"/>
                  </a:schemeClr>
                </a:solidFill>
              </a:rPr>
              <a:t>良質で貴重なリノベーション物件です。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D2DA77-86AD-CA18-5927-32225D9CDB5F}"/>
              </a:ext>
            </a:extLst>
          </p:cNvPr>
          <p:cNvSpPr txBox="1"/>
          <p:nvPr/>
        </p:nvSpPr>
        <p:spPr>
          <a:xfrm>
            <a:off x="970125" y="9328859"/>
            <a:ext cx="6267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中川設計株式会社 リノベーション事業部</a:t>
            </a:r>
            <a:endParaRPr kumimoji="1" lang="en-US" altLang="ja-JP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</a:rPr>
              <a:t>〒</a:t>
            </a:r>
            <a:r>
              <a:rPr kumimoji="1" lang="en-US" altLang="zh-TW" dirty="0">
                <a:solidFill>
                  <a:schemeClr val="accent2">
                    <a:lumMod val="50000"/>
                  </a:schemeClr>
                </a:solidFill>
              </a:rPr>
              <a:t>335-0005 </a:t>
            </a:r>
            <a:r>
              <a:rPr kumimoji="1" lang="zh-TW" altLang="en-US" dirty="0">
                <a:solidFill>
                  <a:schemeClr val="accent2">
                    <a:lumMod val="50000"/>
                  </a:schemeClr>
                </a:solidFill>
              </a:rPr>
              <a:t>埼玉県蕨市錦町</a:t>
            </a:r>
            <a:r>
              <a:rPr kumimoji="1" lang="en-US" altLang="ja-JP" dirty="0">
                <a:solidFill>
                  <a:schemeClr val="accent2">
                    <a:lumMod val="50000"/>
                  </a:schemeClr>
                </a:solidFill>
              </a:rPr>
              <a:t>2-5-21</a:t>
            </a:r>
            <a:endParaRPr kumimoji="1" lang="en-US" altLang="zh-TW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accent2">
                    <a:lumMod val="50000"/>
                  </a:schemeClr>
                </a:solidFill>
              </a:rPr>
              <a:t>Tel: (048) 444-8211 Fax: (048) 443-6652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BC30E79E-7C2F-F4BA-7DE1-A5DAF220BF95}"/>
              </a:ext>
            </a:extLst>
          </p:cNvPr>
          <p:cNvCxnSpPr>
            <a:cxnSpLocks/>
          </p:cNvCxnSpPr>
          <p:nvPr/>
        </p:nvCxnSpPr>
        <p:spPr>
          <a:xfrm>
            <a:off x="657335" y="9112225"/>
            <a:ext cx="689333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BBE921A-8D3F-BA80-77B5-B43A5444CD33}"/>
              </a:ext>
            </a:extLst>
          </p:cNvPr>
          <p:cNvSpPr txBox="1"/>
          <p:nvPr/>
        </p:nvSpPr>
        <p:spPr>
          <a:xfrm rot="5400000">
            <a:off x="8134806" y="2256513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2">
                    <a:lumMod val="50000"/>
                  </a:schemeClr>
                </a:solidFill>
              </a:rPr>
              <a:t>カーサ・桜ヶ丘公園 募集資料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0C45CF-D9CE-66DE-E612-6BF73230A31C}"/>
              </a:ext>
            </a:extLst>
          </p:cNvPr>
          <p:cNvSpPr txBox="1"/>
          <p:nvPr/>
        </p:nvSpPr>
        <p:spPr>
          <a:xfrm rot="5400000">
            <a:off x="7150899" y="7555240"/>
            <a:ext cx="625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2">
                    <a:lumMod val="50000"/>
                  </a:schemeClr>
                </a:solidFill>
              </a:rPr>
              <a:t>202*</a:t>
            </a:r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年</a:t>
            </a:r>
            <a:r>
              <a:rPr kumimoji="1" lang="en-US" altLang="ja-JP" dirty="0">
                <a:solidFill>
                  <a:schemeClr val="accent2">
                    <a:lumMod val="50000"/>
                  </a:schemeClr>
                </a:solidFill>
              </a:rPr>
              <a:t>00</a:t>
            </a:r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月</a:t>
            </a:r>
            <a:r>
              <a:rPr kumimoji="1" lang="en-US" altLang="ja-JP" dirty="0">
                <a:solidFill>
                  <a:schemeClr val="accent2">
                    <a:lumMod val="50000"/>
                  </a:schemeClr>
                </a:solidFill>
              </a:rPr>
              <a:t>00</a:t>
            </a:r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日  中川設計株式会社 リノベーション事業部</a:t>
            </a:r>
          </a:p>
        </p:txBody>
      </p:sp>
    </p:spTree>
    <p:extLst>
      <p:ext uri="{BB962C8B-B14F-4D97-AF65-F5344CB8AC3E}">
        <p14:creationId xmlns:p14="http://schemas.microsoft.com/office/powerpoint/2010/main" val="211957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380E61-9AD7-9CEC-2819-14E2BADAB9C8}"/>
              </a:ext>
            </a:extLst>
          </p:cNvPr>
          <p:cNvSpPr txBox="1"/>
          <p:nvPr/>
        </p:nvSpPr>
        <p:spPr>
          <a:xfrm>
            <a:off x="12265228" y="8846484"/>
            <a:ext cx="4773544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+mn-ea"/>
              </a:rPr>
              <a:t>カーサ・桜ヶ丘公園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6CC07DC-CBDD-E0DE-4CDF-A5666981F556}"/>
              </a:ext>
            </a:extLst>
          </p:cNvPr>
          <p:cNvGrpSpPr/>
          <p:nvPr/>
        </p:nvGrpSpPr>
        <p:grpSpPr>
          <a:xfrm>
            <a:off x="1919390" y="6096348"/>
            <a:ext cx="4127404" cy="2554546"/>
            <a:chOff x="2262290" y="6760003"/>
            <a:chExt cx="4127404" cy="2554546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07A0526D-351F-29D1-8C01-71821B454A9C}"/>
                </a:ext>
              </a:extLst>
            </p:cNvPr>
            <p:cNvSpPr txBox="1"/>
            <p:nvPr/>
          </p:nvSpPr>
          <p:spPr>
            <a:xfrm>
              <a:off x="2262290" y="6760003"/>
              <a:ext cx="85392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solidFill>
                    <a:schemeClr val="accent2">
                      <a:lumMod val="50000"/>
                    </a:schemeClr>
                  </a:solidFill>
                </a:rPr>
                <a:t>01.</a:t>
              </a:r>
              <a:endParaRPr kumimoji="1" lang="ja-JP" altLang="en-US" sz="20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kumimoji="1" lang="en-US" altLang="ja-JP" sz="2000" dirty="0">
                  <a:solidFill>
                    <a:schemeClr val="accent2">
                      <a:lumMod val="50000"/>
                    </a:schemeClr>
                  </a:solidFill>
                </a:rPr>
                <a:t>02.</a:t>
              </a:r>
            </a:p>
            <a:p>
              <a:r>
                <a:rPr kumimoji="1" lang="en-US" altLang="ja-JP" sz="2000" dirty="0">
                  <a:solidFill>
                    <a:schemeClr val="accent2">
                      <a:lumMod val="50000"/>
                    </a:schemeClr>
                  </a:solidFill>
                </a:rPr>
                <a:t>03.</a:t>
              </a:r>
              <a:endParaRPr kumimoji="1" lang="ja-JP" altLang="en-US" sz="20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kumimoji="1" lang="en-US" altLang="ja-JP" sz="2000" dirty="0">
                  <a:solidFill>
                    <a:schemeClr val="accent2">
                      <a:lumMod val="50000"/>
                    </a:schemeClr>
                  </a:solidFill>
                </a:rPr>
                <a:t>04.</a:t>
              </a:r>
              <a:endParaRPr kumimoji="1" lang="ja-JP" altLang="en-US" sz="20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kumimoji="1" lang="en-US" altLang="ja-JP" sz="2000" dirty="0">
                  <a:solidFill>
                    <a:schemeClr val="accent2">
                      <a:lumMod val="50000"/>
                    </a:schemeClr>
                  </a:solidFill>
                </a:rPr>
                <a:t>05.</a:t>
              </a:r>
            </a:p>
            <a:p>
              <a:r>
                <a:rPr kumimoji="1" lang="en-US" altLang="ja-JP" sz="2000" dirty="0">
                  <a:solidFill>
                    <a:schemeClr val="accent2">
                      <a:lumMod val="50000"/>
                    </a:schemeClr>
                  </a:solidFill>
                </a:rPr>
                <a:t>06.</a:t>
              </a:r>
              <a:endParaRPr kumimoji="1" lang="ja-JP" altLang="en-US" sz="20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kumimoji="1" lang="en-US" altLang="ja-JP" sz="2000" dirty="0">
                  <a:solidFill>
                    <a:schemeClr val="accent2">
                      <a:lumMod val="50000"/>
                    </a:schemeClr>
                  </a:solidFill>
                </a:rPr>
                <a:t>07.</a:t>
              </a:r>
            </a:p>
            <a:p>
              <a:r>
                <a:rPr kumimoji="1" lang="en-US" altLang="ja-JP" sz="2000" dirty="0">
                  <a:solidFill>
                    <a:schemeClr val="accent2">
                      <a:lumMod val="50000"/>
                    </a:schemeClr>
                  </a:solidFill>
                </a:rPr>
                <a:t>08.</a:t>
              </a:r>
              <a:endParaRPr kumimoji="1" lang="ja-JP" altLang="en-US" sz="20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EC05978-3206-3CB7-6704-13333A4F5381}"/>
                </a:ext>
              </a:extLst>
            </p:cNvPr>
            <p:cNvSpPr txBox="1"/>
            <p:nvPr/>
          </p:nvSpPr>
          <p:spPr>
            <a:xfrm>
              <a:off x="2902733" y="6760004"/>
              <a:ext cx="348696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accent2">
                      <a:lumMod val="50000"/>
                    </a:schemeClr>
                  </a:solidFill>
                </a:rPr>
                <a:t>リノベーションについて</a:t>
              </a:r>
            </a:p>
            <a:p>
              <a:r>
                <a:rPr kumimoji="1" lang="ja-JP" altLang="en-US" sz="2000" dirty="0">
                  <a:solidFill>
                    <a:schemeClr val="accent2">
                      <a:lumMod val="50000"/>
                    </a:schemeClr>
                  </a:solidFill>
                </a:rPr>
                <a:t>図面</a:t>
              </a:r>
            </a:p>
            <a:p>
              <a:r>
                <a:rPr kumimoji="1" lang="ja-JP" altLang="en-US" sz="2000" dirty="0">
                  <a:solidFill>
                    <a:schemeClr val="accent2">
                      <a:lumMod val="50000"/>
                    </a:schemeClr>
                  </a:solidFill>
                </a:rPr>
                <a:t>水回りのリノベーション</a:t>
              </a:r>
            </a:p>
            <a:p>
              <a:r>
                <a:rPr kumimoji="1" lang="ja-JP" altLang="en-US" sz="2000" dirty="0">
                  <a:solidFill>
                    <a:schemeClr val="accent2">
                      <a:lumMod val="50000"/>
                    </a:schemeClr>
                  </a:solidFill>
                </a:rPr>
                <a:t>設備のリノベーション</a:t>
              </a:r>
            </a:p>
            <a:p>
              <a:r>
                <a:rPr kumimoji="1" lang="ja-JP" altLang="en-US" sz="2000" dirty="0">
                  <a:solidFill>
                    <a:schemeClr val="accent2">
                      <a:lumMod val="50000"/>
                    </a:schemeClr>
                  </a:solidFill>
                </a:rPr>
                <a:t>内装設計</a:t>
              </a:r>
            </a:p>
            <a:p>
              <a:r>
                <a:rPr kumimoji="1" lang="ja-JP" altLang="en-US" sz="2000" dirty="0">
                  <a:solidFill>
                    <a:schemeClr val="accent2">
                      <a:lumMod val="50000"/>
                    </a:schemeClr>
                  </a:solidFill>
                </a:rPr>
                <a:t>インテリアコーディネート</a:t>
              </a:r>
            </a:p>
            <a:p>
              <a:r>
                <a:rPr kumimoji="1" lang="ja-JP" altLang="en-US" sz="2000" dirty="0">
                  <a:solidFill>
                    <a:schemeClr val="accent2">
                      <a:lumMod val="50000"/>
                    </a:schemeClr>
                  </a:solidFill>
                </a:rPr>
                <a:t>住宅保証制度について</a:t>
              </a:r>
            </a:p>
            <a:p>
              <a:r>
                <a:rPr kumimoji="1" lang="ja-JP" altLang="en-US" sz="2000" dirty="0">
                  <a:solidFill>
                    <a:schemeClr val="accent2">
                      <a:lumMod val="50000"/>
                    </a:schemeClr>
                  </a:solidFill>
                </a:rPr>
                <a:t>融資制度について</a:t>
              </a:r>
            </a:p>
          </p:txBody>
        </p:sp>
      </p:grpSp>
      <p:pic>
        <p:nvPicPr>
          <p:cNvPr id="12" name="図 11" descr="椅子, 屋内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0D1DC229-81E4-C67E-999C-FD2864B65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72" y="2049795"/>
            <a:ext cx="4673656" cy="3316669"/>
          </a:xfrm>
          <a:prstGeom prst="rect">
            <a:avLst/>
          </a:prstGeom>
        </p:spPr>
      </p:pic>
      <p:pic>
        <p:nvPicPr>
          <p:cNvPr id="15" name="図 14" descr="寝室の一角にあるソファー&#10;&#10;中程度の精度で自動的に生成された説明">
            <a:extLst>
              <a:ext uri="{FF2B5EF4-FFF2-40B4-BE49-F238E27FC236}">
                <a16:creationId xmlns:a16="http://schemas.microsoft.com/office/drawing/2014/main" id="{DC624289-C830-3AC0-8079-848E10CBE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228" y="1865297"/>
            <a:ext cx="4773544" cy="672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39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フラットファイル_テンプレート.potx" id="{364E2A63-797D-4BF8-8CE9-0D66BE8EC4A6}" vid="{F8344D5D-FC46-44EE-9025-DD69368815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フラットファイル_テンプレート</Template>
  <TotalTime>268</TotalTime>
  <Words>129</Words>
  <Application>Microsoft Office PowerPoint</Application>
  <PresentationFormat>ユーザー設定</PresentationFormat>
  <Paragraphs>30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akihiro_kubo</dc:creator>
  <cp:lastModifiedBy>akihiro_kubo</cp:lastModifiedBy>
  <cp:revision>6</cp:revision>
  <cp:lastPrinted>2024-01-18T05:41:27Z</cp:lastPrinted>
  <dcterms:created xsi:type="dcterms:W3CDTF">2024-01-17T06:11:11Z</dcterms:created>
  <dcterms:modified xsi:type="dcterms:W3CDTF">2024-01-18T06:15:57Z</dcterms:modified>
</cp:coreProperties>
</file>